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A38509-8CF8-4B03-ABD1-CF1DACC05E44}" v="28" dt="2019-08-29T04:55:58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4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Roth" userId="4cc2f04b-5388-44b0-b60a-35360f8748d8" providerId="ADAL" clId="{D1A38509-8CF8-4B03-ABD1-CF1DACC05E44}"/>
    <pc:docChg chg="undo custSel mod addSld modSld">
      <pc:chgData name="Jamie Roth" userId="4cc2f04b-5388-44b0-b60a-35360f8748d8" providerId="ADAL" clId="{D1A38509-8CF8-4B03-ABD1-CF1DACC05E44}" dt="2019-09-03T17:35:39.210" v="2440" actId="6549"/>
      <pc:docMkLst>
        <pc:docMk/>
      </pc:docMkLst>
      <pc:sldChg chg="addSp modSp mod setBg modAnim">
        <pc:chgData name="Jamie Roth" userId="4cc2f04b-5388-44b0-b60a-35360f8748d8" providerId="ADAL" clId="{D1A38509-8CF8-4B03-ABD1-CF1DACC05E44}" dt="2019-09-03T17:24:42.847" v="2265" actId="26606"/>
        <pc:sldMkLst>
          <pc:docMk/>
          <pc:sldMk cId="4154594607" sldId="257"/>
        </pc:sldMkLst>
        <pc:spChg chg="mod">
          <ac:chgData name="Jamie Roth" userId="4cc2f04b-5388-44b0-b60a-35360f8748d8" providerId="ADAL" clId="{D1A38509-8CF8-4B03-ABD1-CF1DACC05E44}" dt="2019-09-03T17:24:42.847" v="2265" actId="26606"/>
          <ac:spMkLst>
            <pc:docMk/>
            <pc:sldMk cId="4154594607" sldId="257"/>
            <ac:spMk id="2" creationId="{8350CDB6-055F-4EB4-9288-6CDF12AF6D06}"/>
          </ac:spMkLst>
        </pc:spChg>
        <pc:spChg chg="mod">
          <ac:chgData name="Jamie Roth" userId="4cc2f04b-5388-44b0-b60a-35360f8748d8" providerId="ADAL" clId="{D1A38509-8CF8-4B03-ABD1-CF1DACC05E44}" dt="2019-09-03T17:24:42.847" v="2265" actId="26606"/>
          <ac:spMkLst>
            <pc:docMk/>
            <pc:sldMk cId="4154594607" sldId="257"/>
            <ac:spMk id="3" creationId="{9D7103EB-8FD6-4114-9F6E-62C908692F4D}"/>
          </ac:spMkLst>
        </pc:spChg>
        <pc:spChg chg="add mod">
          <ac:chgData name="Jamie Roth" userId="4cc2f04b-5388-44b0-b60a-35360f8748d8" providerId="ADAL" clId="{D1A38509-8CF8-4B03-ABD1-CF1DACC05E44}" dt="2019-09-03T17:24:42.847" v="2265" actId="26606"/>
          <ac:spMkLst>
            <pc:docMk/>
            <pc:sldMk cId="4154594607" sldId="257"/>
            <ac:spMk id="6" creationId="{E26922AB-9F9E-4F9E-A088-CFDB99065162}"/>
          </ac:spMkLst>
        </pc:spChg>
        <pc:picChg chg="add mod">
          <ac:chgData name="Jamie Roth" userId="4cc2f04b-5388-44b0-b60a-35360f8748d8" providerId="ADAL" clId="{D1A38509-8CF8-4B03-ABD1-CF1DACC05E44}" dt="2019-09-03T17:24:42.847" v="2265" actId="26606"/>
          <ac:picMkLst>
            <pc:docMk/>
            <pc:sldMk cId="4154594607" sldId="257"/>
            <ac:picMk id="5" creationId="{CFBEABB5-F614-4A09-9A57-9E5AA2194A93}"/>
          </ac:picMkLst>
        </pc:picChg>
      </pc:sldChg>
      <pc:sldChg chg="modNotesTx">
        <pc:chgData name="Jamie Roth" userId="4cc2f04b-5388-44b0-b60a-35360f8748d8" providerId="ADAL" clId="{D1A38509-8CF8-4B03-ABD1-CF1DACC05E44}" dt="2019-09-03T17:30:00.602" v="2380" actId="20577"/>
        <pc:sldMkLst>
          <pc:docMk/>
          <pc:sldMk cId="2556198824" sldId="260"/>
        </pc:sldMkLst>
      </pc:sldChg>
      <pc:sldChg chg="modSp">
        <pc:chgData name="Jamie Roth" userId="4cc2f04b-5388-44b0-b60a-35360f8748d8" providerId="ADAL" clId="{D1A38509-8CF8-4B03-ABD1-CF1DACC05E44}" dt="2019-09-03T17:35:39.210" v="2440" actId="6549"/>
        <pc:sldMkLst>
          <pc:docMk/>
          <pc:sldMk cId="289579506" sldId="261"/>
        </pc:sldMkLst>
        <pc:spChg chg="mod">
          <ac:chgData name="Jamie Roth" userId="4cc2f04b-5388-44b0-b60a-35360f8748d8" providerId="ADAL" clId="{D1A38509-8CF8-4B03-ABD1-CF1DACC05E44}" dt="2019-09-03T17:35:39.210" v="2440" actId="6549"/>
          <ac:spMkLst>
            <pc:docMk/>
            <pc:sldMk cId="289579506" sldId="261"/>
            <ac:spMk id="3" creationId="{D9AACD68-93A3-4930-BD9A-25F57FE0AFC1}"/>
          </ac:spMkLst>
        </pc:spChg>
      </pc:sldChg>
      <pc:sldChg chg="modSp">
        <pc:chgData name="Jamie Roth" userId="4cc2f04b-5388-44b0-b60a-35360f8748d8" providerId="ADAL" clId="{D1A38509-8CF8-4B03-ABD1-CF1DACC05E44}" dt="2019-08-29T04:02:46.230" v="27" actId="20577"/>
        <pc:sldMkLst>
          <pc:docMk/>
          <pc:sldMk cId="2777266111" sldId="263"/>
        </pc:sldMkLst>
        <pc:spChg chg="mod">
          <ac:chgData name="Jamie Roth" userId="4cc2f04b-5388-44b0-b60a-35360f8748d8" providerId="ADAL" clId="{D1A38509-8CF8-4B03-ABD1-CF1DACC05E44}" dt="2019-08-29T04:02:46.230" v="27" actId="20577"/>
          <ac:spMkLst>
            <pc:docMk/>
            <pc:sldMk cId="2777266111" sldId="263"/>
            <ac:spMk id="3" creationId="{9ED1519D-26E8-416F-937E-3B66442358D7}"/>
          </ac:spMkLst>
        </pc:spChg>
      </pc:sldChg>
      <pc:sldChg chg="addSp delSp modSp add">
        <pc:chgData name="Jamie Roth" userId="4cc2f04b-5388-44b0-b60a-35360f8748d8" providerId="ADAL" clId="{D1A38509-8CF8-4B03-ABD1-CF1DACC05E44}" dt="2019-08-29T04:11:18.053" v="744" actId="20577"/>
        <pc:sldMkLst>
          <pc:docMk/>
          <pc:sldMk cId="2972231645" sldId="264"/>
        </pc:sldMkLst>
        <pc:spChg chg="mod">
          <ac:chgData name="Jamie Roth" userId="4cc2f04b-5388-44b0-b60a-35360f8748d8" providerId="ADAL" clId="{D1A38509-8CF8-4B03-ABD1-CF1DACC05E44}" dt="2019-08-29T04:03:35.078" v="83" actId="20577"/>
          <ac:spMkLst>
            <pc:docMk/>
            <pc:sldMk cId="2972231645" sldId="264"/>
            <ac:spMk id="2" creationId="{9A20331E-4E5B-49F2-AAE9-EBC0A9D433D6}"/>
          </ac:spMkLst>
        </pc:spChg>
        <pc:spChg chg="del">
          <ac:chgData name="Jamie Roth" userId="4cc2f04b-5388-44b0-b60a-35360f8748d8" providerId="ADAL" clId="{D1A38509-8CF8-4B03-ABD1-CF1DACC05E44}" dt="2019-08-29T04:04:42.078" v="84" actId="931"/>
          <ac:spMkLst>
            <pc:docMk/>
            <pc:sldMk cId="2972231645" sldId="264"/>
            <ac:spMk id="3" creationId="{9FBCB5B2-2FB2-4BA6-97EF-45C73B0A45CE}"/>
          </ac:spMkLst>
        </pc:spChg>
        <pc:spChg chg="add mod">
          <ac:chgData name="Jamie Roth" userId="4cc2f04b-5388-44b0-b60a-35360f8748d8" providerId="ADAL" clId="{D1A38509-8CF8-4B03-ABD1-CF1DACC05E44}" dt="2019-08-29T04:04:44.458" v="86" actId="962"/>
          <ac:spMkLst>
            <pc:docMk/>
            <pc:sldMk cId="2972231645" sldId="264"/>
            <ac:spMk id="6" creationId="{E159C2BE-9C35-4892-998B-CB9E38AB1072}"/>
          </ac:spMkLst>
        </pc:spChg>
        <pc:spChg chg="add mod">
          <ac:chgData name="Jamie Roth" userId="4cc2f04b-5388-44b0-b60a-35360f8748d8" providerId="ADAL" clId="{D1A38509-8CF8-4B03-ABD1-CF1DACC05E44}" dt="2019-08-29T04:10:37.265" v="723" actId="20577"/>
          <ac:spMkLst>
            <pc:docMk/>
            <pc:sldMk cId="2972231645" sldId="264"/>
            <ac:spMk id="7" creationId="{AE4D2F42-4AB0-45CE-8370-25AE45F9E641}"/>
          </ac:spMkLst>
        </pc:spChg>
        <pc:spChg chg="add mod">
          <ac:chgData name="Jamie Roth" userId="4cc2f04b-5388-44b0-b60a-35360f8748d8" providerId="ADAL" clId="{D1A38509-8CF8-4B03-ABD1-CF1DACC05E44}" dt="2019-08-29T04:11:18.053" v="744" actId="20577"/>
          <ac:spMkLst>
            <pc:docMk/>
            <pc:sldMk cId="2972231645" sldId="264"/>
            <ac:spMk id="8" creationId="{140C9EFA-9612-4DFB-B7DE-156A8C38DA64}"/>
          </ac:spMkLst>
        </pc:spChg>
        <pc:picChg chg="add mod">
          <ac:chgData name="Jamie Roth" userId="4cc2f04b-5388-44b0-b60a-35360f8748d8" providerId="ADAL" clId="{D1A38509-8CF8-4B03-ABD1-CF1DACC05E44}" dt="2019-08-29T04:04:50.715" v="87" actId="1076"/>
          <ac:picMkLst>
            <pc:docMk/>
            <pc:sldMk cId="2972231645" sldId="264"/>
            <ac:picMk id="5" creationId="{BA9F1114-BB02-4720-91FC-98B3D1492BAE}"/>
          </ac:picMkLst>
        </pc:picChg>
      </pc:sldChg>
      <pc:sldChg chg="addSp delSp modSp add mod setBg">
        <pc:chgData name="Jamie Roth" userId="4cc2f04b-5388-44b0-b60a-35360f8748d8" providerId="ADAL" clId="{D1A38509-8CF8-4B03-ABD1-CF1DACC05E44}" dt="2019-08-29T04:19:19.828" v="1041" actId="26606"/>
        <pc:sldMkLst>
          <pc:docMk/>
          <pc:sldMk cId="128797159" sldId="265"/>
        </pc:sldMkLst>
        <pc:spChg chg="mod">
          <ac:chgData name="Jamie Roth" userId="4cc2f04b-5388-44b0-b60a-35360f8748d8" providerId="ADAL" clId="{D1A38509-8CF8-4B03-ABD1-CF1DACC05E44}" dt="2019-08-29T04:19:19.828" v="1041" actId="26606"/>
          <ac:spMkLst>
            <pc:docMk/>
            <pc:sldMk cId="128797159" sldId="265"/>
            <ac:spMk id="2" creationId="{A16EDBCE-7EFD-4ABB-8FA9-C490036AA88F}"/>
          </ac:spMkLst>
        </pc:spChg>
        <pc:spChg chg="add del">
          <ac:chgData name="Jamie Roth" userId="4cc2f04b-5388-44b0-b60a-35360f8748d8" providerId="ADAL" clId="{D1A38509-8CF8-4B03-ABD1-CF1DACC05E44}" dt="2019-08-29T04:16:27.207" v="800" actId="931"/>
          <ac:spMkLst>
            <pc:docMk/>
            <pc:sldMk cId="128797159" sldId="265"/>
            <ac:spMk id="3" creationId="{B7E80391-D857-4060-8668-0335CB36B9F6}"/>
          </ac:spMkLst>
        </pc:spChg>
        <pc:spChg chg="add del mod">
          <ac:chgData name="Jamie Roth" userId="4cc2f04b-5388-44b0-b60a-35360f8748d8" providerId="ADAL" clId="{D1A38509-8CF8-4B03-ABD1-CF1DACC05E44}" dt="2019-08-29T04:16:05.369" v="799" actId="931"/>
          <ac:spMkLst>
            <pc:docMk/>
            <pc:sldMk cId="128797159" sldId="265"/>
            <ac:spMk id="6" creationId="{62C811E9-66E2-4679-8443-9897FCD1DC01}"/>
          </ac:spMkLst>
        </pc:spChg>
        <pc:spChg chg="add del mod">
          <ac:chgData name="Jamie Roth" userId="4cc2f04b-5388-44b0-b60a-35360f8748d8" providerId="ADAL" clId="{D1A38509-8CF8-4B03-ABD1-CF1DACC05E44}" dt="2019-08-29T04:16:05.369" v="799" actId="931"/>
          <ac:spMkLst>
            <pc:docMk/>
            <pc:sldMk cId="128797159" sldId="265"/>
            <ac:spMk id="9" creationId="{EABED939-A9A1-41D9-98E1-70E26D268670}"/>
          </ac:spMkLst>
        </pc:spChg>
        <pc:spChg chg="add mod">
          <ac:chgData name="Jamie Roth" userId="4cc2f04b-5388-44b0-b60a-35360f8748d8" providerId="ADAL" clId="{D1A38509-8CF8-4B03-ABD1-CF1DACC05E44}" dt="2019-08-29T04:19:19.828" v="1041" actId="26606"/>
          <ac:spMkLst>
            <pc:docMk/>
            <pc:sldMk cId="128797159" sldId="265"/>
            <ac:spMk id="12" creationId="{19CF1319-8F69-4391-BF24-A63553178363}"/>
          </ac:spMkLst>
        </pc:spChg>
        <pc:spChg chg="add mod">
          <ac:chgData name="Jamie Roth" userId="4cc2f04b-5388-44b0-b60a-35360f8748d8" providerId="ADAL" clId="{D1A38509-8CF8-4B03-ABD1-CF1DACC05E44}" dt="2019-08-29T04:19:19.828" v="1041" actId="26606"/>
          <ac:spMkLst>
            <pc:docMk/>
            <pc:sldMk cId="128797159" sldId="265"/>
            <ac:spMk id="16" creationId="{40F89A31-83BE-4262-A1B4-6EA2A3B3E67C}"/>
          </ac:spMkLst>
        </pc:spChg>
        <pc:spChg chg="add">
          <ac:chgData name="Jamie Roth" userId="4cc2f04b-5388-44b0-b60a-35360f8748d8" providerId="ADAL" clId="{D1A38509-8CF8-4B03-ABD1-CF1DACC05E44}" dt="2019-08-29T04:19:19.828" v="1041" actId="26606"/>
          <ac:spMkLst>
            <pc:docMk/>
            <pc:sldMk cId="128797159" sldId="265"/>
            <ac:spMk id="21" creationId="{3BCB5F6A-9EB0-40B0-9D13-3023E9A20508}"/>
          </ac:spMkLst>
        </pc:spChg>
        <pc:picChg chg="add del mod">
          <ac:chgData name="Jamie Roth" userId="4cc2f04b-5388-44b0-b60a-35360f8748d8" providerId="ADAL" clId="{D1A38509-8CF8-4B03-ABD1-CF1DACC05E44}" dt="2019-08-29T04:16:05.369" v="799" actId="931"/>
          <ac:picMkLst>
            <pc:docMk/>
            <pc:sldMk cId="128797159" sldId="265"/>
            <ac:picMk id="5" creationId="{98B05176-26FB-445B-8C37-F31B2BCB5528}"/>
          </ac:picMkLst>
        </pc:picChg>
        <pc:picChg chg="add del mod">
          <ac:chgData name="Jamie Roth" userId="4cc2f04b-5388-44b0-b60a-35360f8748d8" providerId="ADAL" clId="{D1A38509-8CF8-4B03-ABD1-CF1DACC05E44}" dt="2019-08-29T04:16:05.369" v="799" actId="931"/>
          <ac:picMkLst>
            <pc:docMk/>
            <pc:sldMk cId="128797159" sldId="265"/>
            <ac:picMk id="8" creationId="{F191DDF8-0B4D-4E5C-80C7-F1E8E5E0243D}"/>
          </ac:picMkLst>
        </pc:picChg>
        <pc:picChg chg="add mod ord">
          <ac:chgData name="Jamie Roth" userId="4cc2f04b-5388-44b0-b60a-35360f8748d8" providerId="ADAL" clId="{D1A38509-8CF8-4B03-ABD1-CF1DACC05E44}" dt="2019-08-29T04:19:19.828" v="1041" actId="26606"/>
          <ac:picMkLst>
            <pc:docMk/>
            <pc:sldMk cId="128797159" sldId="265"/>
            <ac:picMk id="11" creationId="{7606D9E4-8A8D-4F9C-BDF6-FD7C0711FF33}"/>
          </ac:picMkLst>
        </pc:picChg>
      </pc:sldChg>
      <pc:sldChg chg="addSp delSp modSp add">
        <pc:chgData name="Jamie Roth" userId="4cc2f04b-5388-44b0-b60a-35360f8748d8" providerId="ADAL" clId="{D1A38509-8CF8-4B03-ABD1-CF1DACC05E44}" dt="2019-08-29T04:21:41.737" v="1147" actId="1076"/>
        <pc:sldMkLst>
          <pc:docMk/>
          <pc:sldMk cId="827626844" sldId="266"/>
        </pc:sldMkLst>
        <pc:spChg chg="mod">
          <ac:chgData name="Jamie Roth" userId="4cc2f04b-5388-44b0-b60a-35360f8748d8" providerId="ADAL" clId="{D1A38509-8CF8-4B03-ABD1-CF1DACC05E44}" dt="2019-08-29T04:20:28.968" v="1141" actId="20577"/>
          <ac:spMkLst>
            <pc:docMk/>
            <pc:sldMk cId="827626844" sldId="266"/>
            <ac:spMk id="2" creationId="{B9CB0FD2-A8BF-45A5-9D4C-17C6105092E5}"/>
          </ac:spMkLst>
        </pc:spChg>
        <pc:spChg chg="del">
          <ac:chgData name="Jamie Roth" userId="4cc2f04b-5388-44b0-b60a-35360f8748d8" providerId="ADAL" clId="{D1A38509-8CF8-4B03-ABD1-CF1DACC05E44}" dt="2019-08-29T04:21:05.452" v="1142" actId="931"/>
          <ac:spMkLst>
            <pc:docMk/>
            <pc:sldMk cId="827626844" sldId="266"/>
            <ac:spMk id="3" creationId="{1FD6C9F4-C614-4C8C-A569-268192AE9D14}"/>
          </ac:spMkLst>
        </pc:spChg>
        <pc:spChg chg="add mod">
          <ac:chgData name="Jamie Roth" userId="4cc2f04b-5388-44b0-b60a-35360f8748d8" providerId="ADAL" clId="{D1A38509-8CF8-4B03-ABD1-CF1DACC05E44}" dt="2019-08-29T04:21:41.737" v="1147" actId="1076"/>
          <ac:spMkLst>
            <pc:docMk/>
            <pc:sldMk cId="827626844" sldId="266"/>
            <ac:spMk id="6" creationId="{8DC8268D-58A8-489A-A9B3-7C665779E074}"/>
          </ac:spMkLst>
        </pc:spChg>
        <pc:picChg chg="add mod">
          <ac:chgData name="Jamie Roth" userId="4cc2f04b-5388-44b0-b60a-35360f8748d8" providerId="ADAL" clId="{D1A38509-8CF8-4B03-ABD1-CF1DACC05E44}" dt="2019-08-29T04:21:32.223" v="1146" actId="1076"/>
          <ac:picMkLst>
            <pc:docMk/>
            <pc:sldMk cId="827626844" sldId="266"/>
            <ac:picMk id="5" creationId="{7AD9E0A6-A738-4F9E-A005-05CF326C1B96}"/>
          </ac:picMkLst>
        </pc:picChg>
      </pc:sldChg>
      <pc:sldChg chg="addSp delSp modSp add mod setBg">
        <pc:chgData name="Jamie Roth" userId="4cc2f04b-5388-44b0-b60a-35360f8748d8" providerId="ADAL" clId="{D1A38509-8CF8-4B03-ABD1-CF1DACC05E44}" dt="2019-08-29T04:35:39.849" v="1523" actId="20577"/>
        <pc:sldMkLst>
          <pc:docMk/>
          <pc:sldMk cId="2265911789" sldId="267"/>
        </pc:sldMkLst>
        <pc:spChg chg="mod">
          <ac:chgData name="Jamie Roth" userId="4cc2f04b-5388-44b0-b60a-35360f8748d8" providerId="ADAL" clId="{D1A38509-8CF8-4B03-ABD1-CF1DACC05E44}" dt="2019-08-29T04:31:33.805" v="1237" actId="26606"/>
          <ac:spMkLst>
            <pc:docMk/>
            <pc:sldMk cId="2265911789" sldId="267"/>
            <ac:spMk id="2" creationId="{619BBA76-5A52-49B2-9DF3-DF80C63A8AC1}"/>
          </ac:spMkLst>
        </pc:spChg>
        <pc:spChg chg="del">
          <ac:chgData name="Jamie Roth" userId="4cc2f04b-5388-44b0-b60a-35360f8748d8" providerId="ADAL" clId="{D1A38509-8CF8-4B03-ABD1-CF1DACC05E44}" dt="2019-08-29T04:29:15.604" v="1232" actId="931"/>
          <ac:spMkLst>
            <pc:docMk/>
            <pc:sldMk cId="2265911789" sldId="267"/>
            <ac:spMk id="3" creationId="{A711988F-22D3-44BD-A9B7-B7D3E365A03B}"/>
          </ac:spMkLst>
        </pc:spChg>
        <pc:spChg chg="add mod ord">
          <ac:chgData name="Jamie Roth" userId="4cc2f04b-5388-44b0-b60a-35360f8748d8" providerId="ADAL" clId="{D1A38509-8CF8-4B03-ABD1-CF1DACC05E44}" dt="2019-08-29T04:31:33.805" v="1237" actId="26606"/>
          <ac:spMkLst>
            <pc:docMk/>
            <pc:sldMk cId="2265911789" sldId="267"/>
            <ac:spMk id="6" creationId="{C75DB0C9-A8C1-47E8-B3A6-34393457A045}"/>
          </ac:spMkLst>
        </pc:spChg>
        <pc:spChg chg="add mod">
          <ac:chgData name="Jamie Roth" userId="4cc2f04b-5388-44b0-b60a-35360f8748d8" providerId="ADAL" clId="{D1A38509-8CF8-4B03-ABD1-CF1DACC05E44}" dt="2019-08-29T04:31:33.805" v="1237" actId="26606"/>
          <ac:spMkLst>
            <pc:docMk/>
            <pc:sldMk cId="2265911789" sldId="267"/>
            <ac:spMk id="9" creationId="{14A43DAF-2E6B-488C-A351-F6A4CFC49CB2}"/>
          </ac:spMkLst>
        </pc:spChg>
        <pc:spChg chg="add mod">
          <ac:chgData name="Jamie Roth" userId="4cc2f04b-5388-44b0-b60a-35360f8748d8" providerId="ADAL" clId="{D1A38509-8CF8-4B03-ABD1-CF1DACC05E44}" dt="2019-08-29T04:35:39.849" v="1523" actId="20577"/>
          <ac:spMkLst>
            <pc:docMk/>
            <pc:sldMk cId="2265911789" sldId="267"/>
            <ac:spMk id="13" creationId="{2664F5E9-7F34-44FC-BF0F-284F86C5CE6D}"/>
          </ac:spMkLst>
        </pc:spChg>
        <pc:spChg chg="add">
          <ac:chgData name="Jamie Roth" userId="4cc2f04b-5388-44b0-b60a-35360f8748d8" providerId="ADAL" clId="{D1A38509-8CF8-4B03-ABD1-CF1DACC05E44}" dt="2019-08-29T04:31:33.805" v="1237" actId="26606"/>
          <ac:spMkLst>
            <pc:docMk/>
            <pc:sldMk cId="2265911789" sldId="267"/>
            <ac:spMk id="16" creationId="{98EE4960-6ED7-49B4-BEEE-A96A0C83D9BC}"/>
          </ac:spMkLst>
        </pc:spChg>
        <pc:picChg chg="add mod">
          <ac:chgData name="Jamie Roth" userId="4cc2f04b-5388-44b0-b60a-35360f8748d8" providerId="ADAL" clId="{D1A38509-8CF8-4B03-ABD1-CF1DACC05E44}" dt="2019-08-29T04:31:33.805" v="1237" actId="26606"/>
          <ac:picMkLst>
            <pc:docMk/>
            <pc:sldMk cId="2265911789" sldId="267"/>
            <ac:picMk id="5" creationId="{58DEF54F-0CA5-484C-AAA7-47BE4369DC37}"/>
          </ac:picMkLst>
        </pc:picChg>
        <pc:picChg chg="add mod">
          <ac:chgData name="Jamie Roth" userId="4cc2f04b-5388-44b0-b60a-35360f8748d8" providerId="ADAL" clId="{D1A38509-8CF8-4B03-ABD1-CF1DACC05E44}" dt="2019-08-29T04:31:33.805" v="1237" actId="26606"/>
          <ac:picMkLst>
            <pc:docMk/>
            <pc:sldMk cId="2265911789" sldId="267"/>
            <ac:picMk id="8" creationId="{90CD4726-9F3D-46D0-924A-0514601A2422}"/>
          </ac:picMkLst>
        </pc:picChg>
      </pc:sldChg>
      <pc:sldChg chg="addSp modSp add mod setBg">
        <pc:chgData name="Jamie Roth" userId="4cc2f04b-5388-44b0-b60a-35360f8748d8" providerId="ADAL" clId="{D1A38509-8CF8-4B03-ABD1-CF1DACC05E44}" dt="2019-08-29T04:43:12.664" v="1695" actId="26606"/>
        <pc:sldMkLst>
          <pc:docMk/>
          <pc:sldMk cId="2249767870" sldId="268"/>
        </pc:sldMkLst>
        <pc:spChg chg="mod">
          <ac:chgData name="Jamie Roth" userId="4cc2f04b-5388-44b0-b60a-35360f8748d8" providerId="ADAL" clId="{D1A38509-8CF8-4B03-ABD1-CF1DACC05E44}" dt="2019-08-29T04:43:12.664" v="1695" actId="26606"/>
          <ac:spMkLst>
            <pc:docMk/>
            <pc:sldMk cId="2249767870" sldId="268"/>
            <ac:spMk id="2" creationId="{86AEF715-82CB-4EF3-A859-5397E8AF48AE}"/>
          </ac:spMkLst>
        </pc:spChg>
        <pc:spChg chg="mod">
          <ac:chgData name="Jamie Roth" userId="4cc2f04b-5388-44b0-b60a-35360f8748d8" providerId="ADAL" clId="{D1A38509-8CF8-4B03-ABD1-CF1DACC05E44}" dt="2019-08-29T04:43:12.664" v="1695" actId="26606"/>
          <ac:spMkLst>
            <pc:docMk/>
            <pc:sldMk cId="2249767870" sldId="268"/>
            <ac:spMk id="3" creationId="{04D0F231-F868-49C5-8396-A2E1B683EC26}"/>
          </ac:spMkLst>
        </pc:spChg>
        <pc:spChg chg="add">
          <ac:chgData name="Jamie Roth" userId="4cc2f04b-5388-44b0-b60a-35360f8748d8" providerId="ADAL" clId="{D1A38509-8CF8-4B03-ABD1-CF1DACC05E44}" dt="2019-08-29T04:43:12.664" v="1695" actId="26606"/>
          <ac:spMkLst>
            <pc:docMk/>
            <pc:sldMk cId="2249767870" sldId="268"/>
            <ac:spMk id="21" creationId="{AA330523-F25B-4007-B3E5-ABB5637D160A}"/>
          </ac:spMkLst>
        </pc:spChg>
        <pc:grpChg chg="add">
          <ac:chgData name="Jamie Roth" userId="4cc2f04b-5388-44b0-b60a-35360f8748d8" providerId="ADAL" clId="{D1A38509-8CF8-4B03-ABD1-CF1DACC05E44}" dt="2019-08-29T04:43:12.664" v="1695" actId="26606"/>
          <ac:grpSpMkLst>
            <pc:docMk/>
            <pc:sldMk cId="2249767870" sldId="268"/>
            <ac:grpSpMk id="9" creationId="{B4DE830A-B531-4A3B-96F6-0ECE88B08555}"/>
          </ac:grpSpMkLst>
        </pc:grpChg>
        <pc:picChg chg="add mod modCrop">
          <ac:chgData name="Jamie Roth" userId="4cc2f04b-5388-44b0-b60a-35360f8748d8" providerId="ADAL" clId="{D1A38509-8CF8-4B03-ABD1-CF1DACC05E44}" dt="2019-08-29T04:43:12.664" v="1695" actId="26606"/>
          <ac:picMkLst>
            <pc:docMk/>
            <pc:sldMk cId="2249767870" sldId="268"/>
            <ac:picMk id="4" creationId="{454BB62D-3480-419C-A1F9-BBB182BDAAE2}"/>
          </ac:picMkLst>
        </pc:picChg>
      </pc:sldChg>
      <pc:sldChg chg="addSp delSp modSp add modNotesTx">
        <pc:chgData name="Jamie Roth" userId="4cc2f04b-5388-44b0-b60a-35360f8748d8" providerId="ADAL" clId="{D1A38509-8CF8-4B03-ABD1-CF1DACC05E44}" dt="2019-09-03T17:21:25.977" v="2257" actId="20577"/>
        <pc:sldMkLst>
          <pc:docMk/>
          <pc:sldMk cId="4145255082" sldId="269"/>
        </pc:sldMkLst>
        <pc:spChg chg="mod">
          <ac:chgData name="Jamie Roth" userId="4cc2f04b-5388-44b0-b60a-35360f8748d8" providerId="ADAL" clId="{D1A38509-8CF8-4B03-ABD1-CF1DACC05E44}" dt="2019-08-29T04:48:12.914" v="1837" actId="27636"/>
          <ac:spMkLst>
            <pc:docMk/>
            <pc:sldMk cId="4145255082" sldId="269"/>
            <ac:spMk id="2" creationId="{463529EB-6358-4FAF-8CDC-94C474BA7A96}"/>
          </ac:spMkLst>
        </pc:spChg>
        <pc:spChg chg="del mod">
          <ac:chgData name="Jamie Roth" userId="4cc2f04b-5388-44b0-b60a-35360f8748d8" providerId="ADAL" clId="{D1A38509-8CF8-4B03-ABD1-CF1DACC05E44}" dt="2019-08-29T04:46:11.766" v="1737" actId="931"/>
          <ac:spMkLst>
            <pc:docMk/>
            <pc:sldMk cId="4145255082" sldId="269"/>
            <ac:spMk id="3" creationId="{BF939EB5-F459-488A-A6EF-C61F9A87E559}"/>
          </ac:spMkLst>
        </pc:spChg>
        <pc:spChg chg="add mod">
          <ac:chgData name="Jamie Roth" userId="4cc2f04b-5388-44b0-b60a-35360f8748d8" providerId="ADAL" clId="{D1A38509-8CF8-4B03-ABD1-CF1DACC05E44}" dt="2019-08-29T04:46:19.826" v="1740" actId="1076"/>
          <ac:spMkLst>
            <pc:docMk/>
            <pc:sldMk cId="4145255082" sldId="269"/>
            <ac:spMk id="6" creationId="{C6A0E036-B0A7-4353-AA06-8115B433ECB3}"/>
          </ac:spMkLst>
        </pc:spChg>
        <pc:spChg chg="add mod">
          <ac:chgData name="Jamie Roth" userId="4cc2f04b-5388-44b0-b60a-35360f8748d8" providerId="ADAL" clId="{D1A38509-8CF8-4B03-ABD1-CF1DACC05E44}" dt="2019-08-29T04:47:27.634" v="1815" actId="20577"/>
          <ac:spMkLst>
            <pc:docMk/>
            <pc:sldMk cId="4145255082" sldId="269"/>
            <ac:spMk id="7" creationId="{6791DC40-A94B-4396-974F-C27FCDD0D835}"/>
          </ac:spMkLst>
        </pc:spChg>
        <pc:picChg chg="add mod">
          <ac:chgData name="Jamie Roth" userId="4cc2f04b-5388-44b0-b60a-35360f8748d8" providerId="ADAL" clId="{D1A38509-8CF8-4B03-ABD1-CF1DACC05E44}" dt="2019-08-29T04:48:44.676" v="1839" actId="14100"/>
          <ac:picMkLst>
            <pc:docMk/>
            <pc:sldMk cId="4145255082" sldId="269"/>
            <ac:picMk id="5" creationId="{A58D1B47-718A-4038-AC9B-2A1CF4A542C6}"/>
          </ac:picMkLst>
        </pc:picChg>
      </pc:sldChg>
      <pc:sldChg chg="addSp delSp modSp add mod setBg modNotesTx">
        <pc:chgData name="Jamie Roth" userId="4cc2f04b-5388-44b0-b60a-35360f8748d8" providerId="ADAL" clId="{D1A38509-8CF8-4B03-ABD1-CF1DACC05E44}" dt="2019-09-03T17:11:41.161" v="2035" actId="20577"/>
        <pc:sldMkLst>
          <pc:docMk/>
          <pc:sldMk cId="1490109688" sldId="270"/>
        </pc:sldMkLst>
        <pc:spChg chg="mod">
          <ac:chgData name="Jamie Roth" userId="4cc2f04b-5388-44b0-b60a-35360f8748d8" providerId="ADAL" clId="{D1A38509-8CF8-4B03-ABD1-CF1DACC05E44}" dt="2019-08-29T04:57:29.978" v="2006" actId="120"/>
          <ac:spMkLst>
            <pc:docMk/>
            <pc:sldMk cId="1490109688" sldId="270"/>
            <ac:spMk id="2" creationId="{D75E004D-962F-4940-A0E6-304E484CCDC9}"/>
          </ac:spMkLst>
        </pc:spChg>
        <pc:spChg chg="del">
          <ac:chgData name="Jamie Roth" userId="4cc2f04b-5388-44b0-b60a-35360f8748d8" providerId="ADAL" clId="{D1A38509-8CF8-4B03-ABD1-CF1DACC05E44}" dt="2019-08-29T04:55:30.514" v="1919" actId="931"/>
          <ac:spMkLst>
            <pc:docMk/>
            <pc:sldMk cId="1490109688" sldId="270"/>
            <ac:spMk id="3" creationId="{ECD7CAB8-F090-4CD8-A639-B05C40C3C6CD}"/>
          </ac:spMkLst>
        </pc:spChg>
        <pc:spChg chg="add mod">
          <ac:chgData name="Jamie Roth" userId="4cc2f04b-5388-44b0-b60a-35360f8748d8" providerId="ADAL" clId="{D1A38509-8CF8-4B03-ABD1-CF1DACC05E44}" dt="2019-08-29T04:57:12.890" v="2004" actId="20577"/>
          <ac:spMkLst>
            <pc:docMk/>
            <pc:sldMk cId="1490109688" sldId="270"/>
            <ac:spMk id="9" creationId="{0785C954-5D9E-4B45-9D5C-7EEFFC124D42}"/>
          </ac:spMkLst>
        </pc:spChg>
        <pc:picChg chg="add mod modCrop">
          <ac:chgData name="Jamie Roth" userId="4cc2f04b-5388-44b0-b60a-35360f8748d8" providerId="ADAL" clId="{D1A38509-8CF8-4B03-ABD1-CF1DACC05E44}" dt="2019-09-03T17:11:14.130" v="2015" actId="1076"/>
          <ac:picMkLst>
            <pc:docMk/>
            <pc:sldMk cId="1490109688" sldId="270"/>
            <ac:picMk id="5" creationId="{5D95C7D1-D298-497F-A345-330A6081DA8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86DCC-064E-429D-A5BD-42E8DC85341F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E295D-6519-4108-9919-D29299633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5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CRS 15-11-804(2)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"I am married to Jeffrey Lynn Curry. Any reference in my will to my spouse is to such person."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will devised her estate "to my spouse, if my spouse survives me."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will also provided that, "[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]f my spouse does not survive me," her estate is devised in equal shares to the Interested Parties.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E295D-6519-4108-9919-D29299633B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80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13-17-102(3) allows allocation among parties and attorneys as court “deems most just” including joint and several liability.</a:t>
            </a:r>
          </a:p>
          <a:p>
            <a:r>
              <a:rPr lang="en-US" dirty="0"/>
              <a:t>13-17-201 applies narrowly to actions dismissed after Rule 12b motion.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E295D-6519-4108-9919-D29299633B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Glover v. Innis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E295D-6519-4108-9919-D29299633B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ol-and-creative.deviantart.com/art/Rise-of-the-Guardians-Official-DVD-Cover-345175450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yersandsettlements.com/lawsuit/florida-workers-compensation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carempleo.es/opinion/abogacia-espanola-mas-empleo-y-posibilidades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achurchforstarvingartists.wordpress.com/2011/08/31/all-the-folders-are-people/" TargetMode="Externa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lehighvalleyramblings.blogspot.com/2013/08/wpfa-pulls-plug-on-defamatory-radio-show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chive.org/details/hidden_hand_b_librivo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E_461_HappyFamilies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urance4technology.com/blog/2013/11/5/is-one-million-dollars-really-enough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s.umich.ed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thebluediamondgallery.com/handwriting/r/reform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fdb.org/cgi-bin/pl.cgi?38489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aboratory_glasswar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rikomatic/3417188914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F410-8202-449B-8E98-A0E7B8E3F7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2019 Case Law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731E7-7270-464F-8FBC-9EB2D63499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the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8083A-61B6-4502-B1C5-E243253C8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707" y="4454507"/>
            <a:ext cx="3130296" cy="8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0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EDBCE-7EFD-4ABB-8FA9-C490036AA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In re Arguello</a:t>
            </a:r>
            <a:br>
              <a:rPr lang="en-US" sz="2800"/>
            </a:br>
            <a:r>
              <a:rPr lang="en-US" sz="2800"/>
              <a:t>2019 COA 20 (February 7, 2019)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0F89A31-83BE-4262-A1B4-6EA2A3B3E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US" dirty="0"/>
              <a:t>Professional and multiple family members nominated as guardians.</a:t>
            </a:r>
          </a:p>
          <a:p>
            <a:r>
              <a:rPr lang="en-US" dirty="0"/>
              <a:t>Visitor prepares 3 reports, raising concerns about all nominees.</a:t>
            </a:r>
          </a:p>
          <a:p>
            <a:r>
              <a:rPr lang="en-US" dirty="0"/>
              <a:t>Court </a:t>
            </a:r>
            <a:r>
              <a:rPr lang="en-US" dirty="0" err="1"/>
              <a:t>sua</a:t>
            </a:r>
            <a:r>
              <a:rPr lang="en-US" dirty="0"/>
              <a:t> sponte appoints ARC of Pueblo without obtaining visitor report under C.R.S.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15-14-310(4)</a:t>
            </a:r>
            <a:endParaRPr lang="en-US" dirty="0"/>
          </a:p>
        </p:txBody>
      </p:sp>
      <p:pic>
        <p:nvPicPr>
          <p:cNvPr id="11" name="Content Placeholder 10" descr="A picture containing person, grass, outdoor, text&#10;&#10;Description automatically generated">
            <a:extLst>
              <a:ext uri="{FF2B5EF4-FFF2-40B4-BE49-F238E27FC236}">
                <a16:creationId xmlns:a16="http://schemas.microsoft.com/office/drawing/2014/main" id="{7606D9E4-8A8D-4F9C-BDF6-FD7C0711F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110" r="-2" b="-2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CF1319-8F69-4391-BF24-A63553178363}"/>
              </a:ext>
            </a:extLst>
          </p:cNvPr>
          <p:cNvSpPr txBox="1"/>
          <p:nvPr/>
        </p:nvSpPr>
        <p:spPr>
          <a:xfrm>
            <a:off x="9505046" y="6657945"/>
            <a:ext cx="268695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ool-and-creative.deviantart.com/art/Rise-of-the-Guardians-Official-DVD-Cover-34517545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7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0FD2-A8BF-45A5-9D4C-17C61050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Nanez v. Industrial Claim Appeals Office of the State of Colorado</a:t>
            </a:r>
            <a:br>
              <a:rPr lang="en-US" dirty="0"/>
            </a:br>
            <a:r>
              <a:rPr lang="en-US" sz="1800" dirty="0">
                <a:solidFill>
                  <a:schemeClr val="tx1"/>
                </a:solidFill>
              </a:rPr>
              <a:t>2018 COA 162 (November 15, 2018)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D9E0A6-A738-4F9E-A005-05CF326C1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48114" y="2373506"/>
            <a:ext cx="5747657" cy="355807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8268D-58A8-489A-A9B3-7C665779E074}"/>
              </a:ext>
            </a:extLst>
          </p:cNvPr>
          <p:cNvSpPr txBox="1"/>
          <p:nvPr/>
        </p:nvSpPr>
        <p:spPr>
          <a:xfrm>
            <a:off x="2148114" y="6017568"/>
            <a:ext cx="57476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lawyersandsettlements.com/lawsuit/florida-workers-compensation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27626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BBA76-5A52-49B2-9DF3-DF80C63A8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7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Attorney Client Privilege</a:t>
            </a:r>
            <a:br>
              <a:rPr lang="en-US" sz="2800"/>
            </a:br>
            <a:r>
              <a:rPr lang="en-US" sz="2800"/>
              <a:t>Estate of Rabin</a:t>
            </a:r>
            <a:br>
              <a:rPr lang="en-US" sz="2800"/>
            </a:br>
            <a:r>
              <a:rPr lang="en-US" sz="2800"/>
              <a:t>2018 COA 161 (December 27, 2018)</a:t>
            </a:r>
          </a:p>
        </p:txBody>
      </p:sp>
      <p:sp>
        <p:nvSpPr>
          <p:cNvPr id="16" name="Isosceles Triangle 8">
            <a:extLst>
              <a:ext uri="{FF2B5EF4-FFF2-40B4-BE49-F238E27FC236}">
                <a16:creationId xmlns:a16="http://schemas.microsoft.com/office/drawing/2014/main" id="{98EE4960-6ED7-49B4-BEEE-A96A0C83D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DEF54F-0CA5-484C-AAA7-47BE4369DC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137" r="1" b="1"/>
          <a:stretch/>
        </p:blipFill>
        <p:spPr>
          <a:xfrm>
            <a:off x="649075" y="2158073"/>
            <a:ext cx="2625335" cy="3882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CD4726-9F3D-46D0-924A-0514601A24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8674" r="11971" b="1"/>
          <a:stretch/>
        </p:blipFill>
        <p:spPr>
          <a:xfrm>
            <a:off x="3470357" y="2159331"/>
            <a:ext cx="2625335" cy="3882362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64F5E9-7F34-44FC-BF0F-284F86C5C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880" y="2160589"/>
            <a:ext cx="2948121" cy="3880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 issued SDT to lawyer for “entire file of Louis Rabin” the decedent.</a:t>
            </a:r>
          </a:p>
          <a:p>
            <a:r>
              <a:rPr lang="en-US" dirty="0"/>
              <a:t>Court granted motion to quash finding attorney client privilege protected the files. C.R.S.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13-90-107(1)(b)</a:t>
            </a:r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C.R.S. § </a:t>
            </a:r>
            <a:r>
              <a:rPr lang="en-US" dirty="0"/>
              <a:t>15-12-709 PR is the privilege holder CRPC 1.6.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DB0C9-A8C1-47E8-B3A6-34393457A045}"/>
              </a:ext>
            </a:extLst>
          </p:cNvPr>
          <p:cNvSpPr txBox="1"/>
          <p:nvPr/>
        </p:nvSpPr>
        <p:spPr>
          <a:xfrm>
            <a:off x="9521076" y="6870700"/>
            <a:ext cx="26709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buscarempleo.es/opinion/abogacia-espanola-mas-empleo-y-posibilidade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A43DAF-2E6B-488C-A351-F6A4CFC49CB2}"/>
              </a:ext>
            </a:extLst>
          </p:cNvPr>
          <p:cNvSpPr txBox="1"/>
          <p:nvPr/>
        </p:nvSpPr>
        <p:spPr>
          <a:xfrm>
            <a:off x="6837453" y="6870700"/>
            <a:ext cx="26709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achurchforstarvingartists.wordpress.com/2011/08/31/all-the-folders-are-peopl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11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AEF715-82CB-4EF3-A859-5397E8AF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Slayer Statute</a:t>
            </a:r>
            <a:br>
              <a:rPr lang="en-US" sz="37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Estate of Feldman</a:t>
            </a:r>
            <a:br>
              <a:rPr lang="en-US" sz="37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2019 CO 62 (June 24, 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0F231-F868-49C5-8396-A2E1B683E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374" y="4263992"/>
            <a:ext cx="3498045" cy="13258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C.R.S. 15-11-803 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4BB62D-3480-419C-A1F9-BBB182BDAA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32" t="13010" b="12011"/>
          <a:stretch/>
        </p:blipFill>
        <p:spPr>
          <a:xfrm>
            <a:off x="888603" y="1280764"/>
            <a:ext cx="4887354" cy="429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67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29EB-6358-4FAF-8CDC-94C474BA7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Patterson v. James</a:t>
            </a:r>
            <a:br>
              <a:rPr lang="en-US" dirty="0"/>
            </a:br>
            <a:r>
              <a:rPr lang="en-US" sz="1800" dirty="0">
                <a:solidFill>
                  <a:schemeClr val="tx1"/>
                </a:solidFill>
              </a:rPr>
              <a:t>2018 COA 173 (December 13, 2018)</a:t>
            </a:r>
            <a:endParaRPr lang="en-US" dirty="0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58D1B47-718A-4038-AC9B-2A1CF4A54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43086" y="2721375"/>
            <a:ext cx="6866504" cy="360491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A0E036-B0A7-4353-AA06-8115B433ECB3}"/>
              </a:ext>
            </a:extLst>
          </p:cNvPr>
          <p:cNvSpPr txBox="1"/>
          <p:nvPr/>
        </p:nvSpPr>
        <p:spPr>
          <a:xfrm>
            <a:off x="7657533" y="3934279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lehighvalleyramblings.blogspot.com/2013/08/wpfa-pulls-plug-on-defamatory-radio-show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d/3.0/"/>
              </a:rPr>
              <a:t>CC BY-ND</a:t>
            </a:r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91DC40-A94B-4396-974F-C27FCDD0D835}"/>
              </a:ext>
            </a:extLst>
          </p:cNvPr>
          <p:cNvSpPr txBox="1"/>
          <p:nvPr/>
        </p:nvSpPr>
        <p:spPr>
          <a:xfrm>
            <a:off x="677334" y="2162629"/>
            <a:ext cx="698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Litigation privilege – </a:t>
            </a:r>
            <a:r>
              <a:rPr lang="en-US" i="1" dirty="0"/>
              <a:t>Begley v. Ireson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55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004D-962F-4940-A0E6-304E484C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Dead Man Statute</a:t>
            </a:r>
            <a:br>
              <a:rPr lang="en-US" sz="2800" dirty="0"/>
            </a:br>
            <a:r>
              <a:rPr lang="en-US" sz="2800" dirty="0"/>
              <a:t>Estate of </a:t>
            </a:r>
            <a:r>
              <a:rPr lang="en-US" sz="2800" dirty="0" err="1"/>
              <a:t>Brookoff</a:t>
            </a:r>
            <a:br>
              <a:rPr lang="en-US" sz="2800" dirty="0"/>
            </a:br>
            <a:r>
              <a:rPr lang="en-US" sz="1800" dirty="0">
                <a:solidFill>
                  <a:schemeClr val="tx1"/>
                </a:solidFill>
              </a:rPr>
              <a:t>429 P.3d 835 (Colo. 2018)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85C954-5D9E-4B45-9D5C-7EEFFC124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r>
              <a:rPr lang="en-US" dirty="0"/>
              <a:t>Removes diminishment of estate limitation.</a:t>
            </a:r>
          </a:p>
        </p:txBody>
      </p:sp>
      <p:pic>
        <p:nvPicPr>
          <p:cNvPr id="5" name="Content Placeholder 4" descr="A picture containing photo, indoor&#10;&#10;Description automatically generated">
            <a:extLst>
              <a:ext uri="{FF2B5EF4-FFF2-40B4-BE49-F238E27FC236}">
                <a16:creationId xmlns:a16="http://schemas.microsoft.com/office/drawing/2014/main" id="{5D95C7D1-D298-497F-A345-330A6081DA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-1285" t="-43" r="1285" b="20493"/>
          <a:stretch/>
        </p:blipFill>
        <p:spPr>
          <a:xfrm>
            <a:off x="677334" y="1943771"/>
            <a:ext cx="5423429" cy="431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0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CDB6-055F-4EB4-9288-6CDF12AF6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Marital Relationship &amp; Probate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103EB-8FD6-4114-9F6E-62C908692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/>
              <a:t>Estate of King</a:t>
            </a:r>
          </a:p>
          <a:p>
            <a:r>
              <a:rPr lang="en-US" dirty="0"/>
              <a:t>Estate of </a:t>
            </a:r>
            <a:r>
              <a:rPr lang="en-US" dirty="0" err="1"/>
              <a:t>Yudkin</a:t>
            </a:r>
            <a:endParaRPr lang="en-US" dirty="0"/>
          </a:p>
          <a:p>
            <a:r>
              <a:rPr lang="en-US" dirty="0"/>
              <a:t>Estate of Little</a:t>
            </a:r>
          </a:p>
          <a:p>
            <a:r>
              <a:rPr lang="en-US" dirty="0"/>
              <a:t>Estate of </a:t>
            </a:r>
            <a:r>
              <a:rPr lang="en-US" dirty="0" err="1"/>
              <a:t>Cloos</a:t>
            </a:r>
            <a:endParaRPr lang="en-US" dirty="0"/>
          </a:p>
          <a:p>
            <a:r>
              <a:rPr lang="en-US" dirty="0"/>
              <a:t>Rooks v. Rooks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BEABB5-F614-4A09-9A57-9E5AA2194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31637" y="4285052"/>
            <a:ext cx="6382327" cy="19864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6922AB-9F9E-4F9E-A088-CFDB99065162}"/>
              </a:ext>
            </a:extLst>
          </p:cNvPr>
          <p:cNvSpPr txBox="1"/>
          <p:nvPr/>
        </p:nvSpPr>
        <p:spPr>
          <a:xfrm>
            <a:off x="1431637" y="6410424"/>
            <a:ext cx="63823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File:ME_461_HappyFamilies.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5459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8ADEB-18B2-4730-825D-17C84215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Estate of King</a:t>
            </a:r>
            <a:br>
              <a:rPr lang="en-US" dirty="0"/>
            </a:br>
            <a:r>
              <a:rPr lang="en-US" sz="1800" dirty="0">
                <a:solidFill>
                  <a:schemeClr val="tx1"/>
                </a:solidFill>
              </a:rPr>
              <a:t>2019 COA 82 (May 23, 2019)</a:t>
            </a:r>
            <a:endParaRPr lang="en-US" dirty="0"/>
          </a:p>
        </p:txBody>
      </p:sp>
      <p:pic>
        <p:nvPicPr>
          <p:cNvPr id="5" name="Content Placeholder 4" descr="A person with his mouth open&#10;&#10;Description automatically generated">
            <a:extLst>
              <a:ext uri="{FF2B5EF4-FFF2-40B4-BE49-F238E27FC236}">
                <a16:creationId xmlns:a16="http://schemas.microsoft.com/office/drawing/2014/main" id="{7EDB28BF-ADDA-467C-95D8-10BC93918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0744" y="2621153"/>
            <a:ext cx="4207895" cy="218137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366EE5-CAA7-45E3-85ED-D34E79AF1C1D}"/>
              </a:ext>
            </a:extLst>
          </p:cNvPr>
          <p:cNvSpPr txBox="1"/>
          <p:nvPr/>
        </p:nvSpPr>
        <p:spPr>
          <a:xfrm>
            <a:off x="6850744" y="4957491"/>
            <a:ext cx="42078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insurance4technology.com/blog/2013/11/5/is-one-million-dollars-really-enough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71B771-4AB4-4CD1-9767-1CF6984148F8}"/>
              </a:ext>
            </a:extLst>
          </p:cNvPr>
          <p:cNvSpPr/>
          <p:nvPr/>
        </p:nvSpPr>
        <p:spPr>
          <a:xfrm>
            <a:off x="6217920" y="3956679"/>
            <a:ext cx="17021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352951-E391-47DF-A8DF-E7F8F223F712}"/>
              </a:ext>
            </a:extLst>
          </p:cNvPr>
          <p:cNvSpPr txBox="1"/>
          <p:nvPr/>
        </p:nvSpPr>
        <p:spPr>
          <a:xfrm>
            <a:off x="677333" y="1973050"/>
            <a:ext cx="56671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2000 decedent creates will and rev trust.</a:t>
            </a:r>
          </a:p>
          <a:p>
            <a:r>
              <a:rPr lang="en-US" dirty="0"/>
              <a:t>Amends 3 times.</a:t>
            </a:r>
          </a:p>
          <a:p>
            <a:r>
              <a:rPr lang="en-US" dirty="0"/>
              <a:t>May 2015 divorces wife.</a:t>
            </a:r>
          </a:p>
          <a:p>
            <a:r>
              <a:rPr lang="en-US" dirty="0"/>
              <a:t>July 2015 buys $5 million life insurance policy, names</a:t>
            </a:r>
          </a:p>
          <a:p>
            <a:r>
              <a:rPr lang="en-US" dirty="0"/>
              <a:t>	Julie Pelletier beneficiary as “partner” of 85%</a:t>
            </a:r>
          </a:p>
          <a:p>
            <a:r>
              <a:rPr lang="en-US" dirty="0"/>
              <a:t>Sept 16, 2015 Julie and decedent marry.</a:t>
            </a:r>
          </a:p>
          <a:p>
            <a:r>
              <a:rPr lang="en-US" dirty="0"/>
              <a:t>May 2016, decedent writes insurance company to</a:t>
            </a:r>
          </a:p>
          <a:p>
            <a:r>
              <a:rPr lang="en-US" dirty="0"/>
              <a:t>	notify them of marriage, confirms 85% allocation</a:t>
            </a:r>
          </a:p>
          <a:p>
            <a:r>
              <a:rPr lang="en-US" dirty="0"/>
              <a:t>No changes to will or rev trust.</a:t>
            </a:r>
          </a:p>
          <a:p>
            <a:r>
              <a:rPr lang="en-US" dirty="0"/>
              <a:t>July 2016, decedent dies.</a:t>
            </a:r>
          </a:p>
          <a:p>
            <a:endParaRPr lang="en-US" dirty="0"/>
          </a:p>
          <a:p>
            <a:r>
              <a:rPr lang="en-US" dirty="0"/>
              <a:t>Omitted Spouse C.R.S.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dirty="0"/>
              <a:t>15-11-301</a:t>
            </a:r>
          </a:p>
        </p:txBody>
      </p:sp>
    </p:spTree>
    <p:extLst>
      <p:ext uri="{BB962C8B-B14F-4D97-AF65-F5344CB8AC3E}">
        <p14:creationId xmlns:p14="http://schemas.microsoft.com/office/powerpoint/2010/main" val="238720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DB895-3FDE-4183-AD0D-B25A1030C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Estate of </a:t>
            </a:r>
            <a:r>
              <a:rPr lang="en-US" dirty="0" err="1"/>
              <a:t>Yudkin</a:t>
            </a:r>
            <a:br>
              <a:rPr lang="en-US" dirty="0"/>
            </a:br>
            <a:r>
              <a:rPr lang="en-US" sz="1800" dirty="0">
                <a:solidFill>
                  <a:schemeClr val="tx1"/>
                </a:solidFill>
              </a:rPr>
              <a:t>2019 COA 25 (February 21, 2019)</a:t>
            </a:r>
            <a:endParaRPr lang="en-US" sz="1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B3ABB6-F788-4B19-BE98-1E001F7AE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7334" y="2239918"/>
            <a:ext cx="2247333" cy="336215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41EA97-21E1-4B75-B49E-F3F3DE4DD809}"/>
              </a:ext>
            </a:extLst>
          </p:cNvPr>
          <p:cNvSpPr txBox="1"/>
          <p:nvPr/>
        </p:nvSpPr>
        <p:spPr>
          <a:xfrm>
            <a:off x="677334" y="5585058"/>
            <a:ext cx="224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ress.umich.edu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FDCAC8-CB40-4405-8D65-DD4F0D5FC0AE}"/>
              </a:ext>
            </a:extLst>
          </p:cNvPr>
          <p:cNvSpPr txBox="1"/>
          <p:nvPr/>
        </p:nvSpPr>
        <p:spPr>
          <a:xfrm>
            <a:off x="4034971" y="1930400"/>
            <a:ext cx="56750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Essential Factors to Establish Common Law Marriage:</a:t>
            </a:r>
          </a:p>
          <a:p>
            <a:r>
              <a:rPr lang="en-US" dirty="0"/>
              <a:t>1- Two parties have agreed to be married.</a:t>
            </a:r>
          </a:p>
          <a:p>
            <a:r>
              <a:rPr lang="en-US" dirty="0"/>
              <a:t>2- Cohabitation</a:t>
            </a:r>
          </a:p>
          <a:p>
            <a:r>
              <a:rPr lang="en-US" dirty="0"/>
              <a:t>3- Established reputation in community as husband and wife.</a:t>
            </a:r>
          </a:p>
          <a:p>
            <a:endParaRPr lang="en-US" dirty="0"/>
          </a:p>
          <a:p>
            <a:r>
              <a:rPr lang="en-US" i="1" dirty="0"/>
              <a:t>If not clearly established, court may consider other factors:</a:t>
            </a:r>
          </a:p>
          <a:p>
            <a:pPr marL="285750" indent="-285750">
              <a:buFontTx/>
              <a:buChar char="-"/>
            </a:pPr>
            <a:r>
              <a:rPr lang="en-US" i="1" dirty="0"/>
              <a:t>Tax return filing status</a:t>
            </a:r>
          </a:p>
          <a:p>
            <a:pPr marL="285750" indent="-285750">
              <a:buFontTx/>
              <a:buChar char="-"/>
            </a:pPr>
            <a:r>
              <a:rPr lang="en-US" i="1" dirty="0"/>
              <a:t>Establishment of joint accounts</a:t>
            </a:r>
          </a:p>
          <a:p>
            <a:pPr marL="285750" indent="-285750">
              <a:buFontTx/>
              <a:buChar char="-"/>
            </a:pPr>
            <a:r>
              <a:rPr lang="en-US" i="1" dirty="0"/>
              <a:t>Joint ownership of other assets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895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3921-F8FB-4F89-B6DB-FE2E3839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Estate of Little</a:t>
            </a:r>
            <a:br>
              <a:rPr lang="en-US" dirty="0"/>
            </a:br>
            <a:r>
              <a:rPr lang="en-US"/>
              <a:t>433 P.3d 172 (Colo. App. 2018)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543D004-3618-419E-89D2-4541F6EE3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r>
              <a:rPr lang="en-US" dirty="0"/>
              <a:t>1980 Caroline and Jeffrey common law married.</a:t>
            </a:r>
          </a:p>
          <a:p>
            <a:r>
              <a:rPr lang="en-US" dirty="0"/>
              <a:t>2006 executed mutual wills</a:t>
            </a:r>
          </a:p>
          <a:p>
            <a:r>
              <a:rPr lang="en-US" dirty="0"/>
              <a:t>March 2010 divorced</a:t>
            </a:r>
          </a:p>
          <a:p>
            <a:r>
              <a:rPr lang="en-US" dirty="0"/>
              <a:t>Some evidence of a resumed relationship, but no marriage.</a:t>
            </a:r>
          </a:p>
          <a:p>
            <a:r>
              <a:rPr lang="en-US" dirty="0"/>
              <a:t>Caroline dies 2015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734A9D-A742-425B-A8B8-77E278986F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754" r="2" b="2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4FBBF6-A313-466B-83D1-8F5AAE839ABC}"/>
              </a:ext>
            </a:extLst>
          </p:cNvPr>
          <p:cNvSpPr txBox="1"/>
          <p:nvPr/>
        </p:nvSpPr>
        <p:spPr>
          <a:xfrm>
            <a:off x="3574110" y="5841638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thebluediamondgallery.com/handwriting/r/reform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BB1D4-5DD5-4B9F-8154-36DD172F1589}"/>
              </a:ext>
            </a:extLst>
          </p:cNvPr>
          <p:cNvSpPr txBox="1"/>
          <p:nvPr/>
        </p:nvSpPr>
        <p:spPr>
          <a:xfrm>
            <a:off x="677334" y="4412343"/>
            <a:ext cx="369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C.R.S.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15-11-806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9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1C845449-1CC1-4C40-B0C3-9B4428596A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395" b="36665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AA297-A29A-4E29-AB79-B099ED5C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Estate of </a:t>
            </a:r>
            <a:r>
              <a:rPr lang="en-US" sz="2800" err="1"/>
              <a:t>Cloos</a:t>
            </a:r>
            <a:br>
              <a:rPr lang="en-US" sz="2800"/>
            </a:br>
            <a:r>
              <a:rPr lang="en-US" sz="2800"/>
              <a:t>2018 COA 161 (November 15, 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ACD68-93A3-4930-BD9A-25F57FE0A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Decedent married to husband with one daughter.</a:t>
            </a:r>
          </a:p>
          <a:p>
            <a:pPr marL="0" indent="0">
              <a:buNone/>
            </a:pPr>
            <a:r>
              <a:rPr lang="en-US" dirty="0"/>
              <a:t>Decedent’s will left entire estate to daughter.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Elective Share C.R.S.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§ 15-11-202</a:t>
            </a:r>
            <a:endParaRPr lang="en-US" dirty="0">
              <a:latin typeface="+mj-lt"/>
            </a:endParaRPr>
          </a:p>
          <a:p>
            <a:pPr>
              <a:buFontTx/>
              <a:buChar char="-"/>
            </a:pPr>
            <a:r>
              <a:rPr lang="en-US" dirty="0"/>
              <a:t>Augmented estate</a:t>
            </a:r>
          </a:p>
          <a:p>
            <a:pPr>
              <a:buFontTx/>
              <a:buChar char="-"/>
            </a:pPr>
            <a:r>
              <a:rPr lang="en-US" dirty="0"/>
              <a:t>Supplemental elective share if the surviving spouses </a:t>
            </a:r>
            <a:r>
              <a:rPr lang="en-US"/>
              <a:t>assets are </a:t>
            </a:r>
            <a:r>
              <a:rPr lang="en-US" dirty="0"/>
              <a:t>less than $50k.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5565D-F7A6-427D-8D3F-D031A61793C5}"/>
              </a:ext>
            </a:extLst>
          </p:cNvPr>
          <p:cNvSpPr txBox="1"/>
          <p:nvPr/>
        </p:nvSpPr>
        <p:spPr>
          <a:xfrm>
            <a:off x="9795190" y="6657945"/>
            <a:ext cx="23968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isfdb.org/cgi-bin/pl.cgi?3848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B44DA0-7111-4C36-A8DF-E4242E337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283" y="835015"/>
            <a:ext cx="4410720" cy="32158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Rooks v. Rooks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372871A-3909-4604-8F7B-CFF50A87D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283" y="4050833"/>
            <a:ext cx="4410720" cy="19905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First published Colorado case dealing with cryogenically frozen fertilized pre-embryos.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A3522DB-AFA6-4C1C-9879-7F1632B1B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31" y="835015"/>
            <a:ext cx="3514374" cy="29872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60464D-3E75-431C-ADF3-DD355F31F29C}"/>
              </a:ext>
            </a:extLst>
          </p:cNvPr>
          <p:cNvSpPr txBox="1"/>
          <p:nvPr/>
        </p:nvSpPr>
        <p:spPr>
          <a:xfrm>
            <a:off x="2001251" y="3622178"/>
            <a:ext cx="252665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Laboratory_glasswa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3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A275F-A585-4A01-B876-98372D677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Guardianship Proceedings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1519D-26E8-416F-937E-3B6644235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Actarus</a:t>
            </a:r>
            <a:r>
              <a:rPr lang="en-US" dirty="0"/>
              <a:t>, LLC v. Johnson</a:t>
            </a:r>
          </a:p>
          <a:p>
            <a:r>
              <a:rPr lang="en-US" dirty="0"/>
              <a:t>In re Arguello</a:t>
            </a:r>
          </a:p>
          <a:p>
            <a:r>
              <a:rPr lang="en-US" dirty="0"/>
              <a:t>Nanez v. Industrial Claim Appeals Office of the State of Colorado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6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331E-4E5B-49F2-AAE9-EBC0A9D4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Actarus</a:t>
            </a:r>
            <a:r>
              <a:rPr lang="en-US" dirty="0"/>
              <a:t>, LLC v. Johnson</a:t>
            </a:r>
            <a:br>
              <a:rPr lang="en-US" dirty="0"/>
            </a:br>
            <a:r>
              <a:rPr lang="en-US" sz="1800" dirty="0">
                <a:solidFill>
                  <a:schemeClr val="tx1"/>
                </a:solidFill>
              </a:rPr>
              <a:t>2019 COA 122 (August 1, 2019)</a:t>
            </a:r>
            <a:endParaRPr lang="en-US" dirty="0"/>
          </a:p>
        </p:txBody>
      </p:sp>
      <p:pic>
        <p:nvPicPr>
          <p:cNvPr id="5" name="Content Placeholder 4" descr="A sign on the side of a fence&#10;&#10;Description automatically generated">
            <a:extLst>
              <a:ext uri="{FF2B5EF4-FFF2-40B4-BE49-F238E27FC236}">
                <a16:creationId xmlns:a16="http://schemas.microsoft.com/office/drawing/2014/main" id="{BA9F1114-BB02-4720-91FC-98B3D1492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81422" y="1270000"/>
            <a:ext cx="5175249" cy="38814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59C2BE-9C35-4892-998B-CB9E38AB1072}"/>
              </a:ext>
            </a:extLst>
          </p:cNvPr>
          <p:cNvSpPr txBox="1"/>
          <p:nvPr/>
        </p:nvSpPr>
        <p:spPr>
          <a:xfrm>
            <a:off x="2388394" y="6042025"/>
            <a:ext cx="51752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flickr.com/photos/rikomatic/341718891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4D2F42-4AB0-45CE-8370-25AE45F9E641}"/>
              </a:ext>
            </a:extLst>
          </p:cNvPr>
          <p:cNvSpPr txBox="1"/>
          <p:nvPr/>
        </p:nvSpPr>
        <p:spPr>
          <a:xfrm>
            <a:off x="798286" y="1828800"/>
            <a:ext cx="49122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2012 Guardian dies.</a:t>
            </a:r>
          </a:p>
          <a:p>
            <a:r>
              <a:rPr lang="en-US" dirty="0"/>
              <a:t>	No guardian report filed.</a:t>
            </a:r>
          </a:p>
          <a:p>
            <a:r>
              <a:rPr lang="en-US" dirty="0"/>
              <a:t>	Property taxes unpaid.</a:t>
            </a:r>
          </a:p>
          <a:p>
            <a:r>
              <a:rPr lang="en-US" dirty="0"/>
              <a:t>2013 Tax Lien placed, and sold.</a:t>
            </a:r>
          </a:p>
          <a:p>
            <a:pPr marL="633413" indent="-169863"/>
            <a:r>
              <a:rPr lang="en-US" dirty="0"/>
              <a:t>Guardian’s report filed by son, Bret as “new guardian”, but no petition, no acceptance of office, no letters issued.</a:t>
            </a:r>
          </a:p>
          <a:p>
            <a:pPr marL="633413" indent="-633413"/>
            <a:r>
              <a:rPr lang="en-US" dirty="0"/>
              <a:t>2016 delay prevention notice issued by court.</a:t>
            </a:r>
          </a:p>
          <a:p>
            <a:pPr marL="633413" indent="-633413"/>
            <a:r>
              <a:rPr lang="en-US" dirty="0"/>
              <a:t>	2</a:t>
            </a:r>
            <a:r>
              <a:rPr lang="en-US" baseline="30000" dirty="0"/>
              <a:t>nd</a:t>
            </a:r>
            <a:r>
              <a:rPr lang="en-US" dirty="0"/>
              <a:t> Guardian’s report filed by Bret.</a:t>
            </a:r>
          </a:p>
          <a:p>
            <a:pPr marL="633413" indent="-633413"/>
            <a:r>
              <a:rPr lang="en-US" dirty="0"/>
              <a:t>2017 delay prevention notice issued by court.</a:t>
            </a:r>
          </a:p>
          <a:p>
            <a:pPr marL="633413" indent="-633413"/>
            <a:r>
              <a:rPr lang="en-US" dirty="0"/>
              <a:t>	3</a:t>
            </a:r>
            <a:r>
              <a:rPr lang="en-US" baseline="30000" dirty="0"/>
              <a:t>rd</a:t>
            </a:r>
            <a:r>
              <a:rPr lang="en-US" dirty="0"/>
              <a:t> Guardians report filed by Bret.</a:t>
            </a:r>
          </a:p>
          <a:p>
            <a:pPr marL="633413" indent="-633413"/>
            <a:r>
              <a:rPr lang="en-US" dirty="0"/>
              <a:t>	Treasurer’s Deed issued to </a:t>
            </a:r>
            <a:r>
              <a:rPr lang="en-US" dirty="0" err="1"/>
              <a:t>Actarus</a:t>
            </a:r>
            <a:r>
              <a:rPr lang="en-US" dirty="0"/>
              <a:t>.</a:t>
            </a:r>
          </a:p>
          <a:p>
            <a:pPr marL="633413" indent="-633413"/>
            <a:r>
              <a:rPr lang="en-US" dirty="0"/>
              <a:t>	Formal petition for appointment of conservator and guardian filed.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0C9EFA-9612-4DFB-B7DE-156A8C38DA64}"/>
              </a:ext>
            </a:extLst>
          </p:cNvPr>
          <p:cNvSpPr txBox="1"/>
          <p:nvPr/>
        </p:nvSpPr>
        <p:spPr>
          <a:xfrm>
            <a:off x="7005711" y="5261317"/>
            <a:ext cx="4388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C.R.S.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39-12-104(1)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2316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C50294515EBA478FBF48C199BFAFE9" ma:contentTypeVersion="8" ma:contentTypeDescription="Create a new document." ma:contentTypeScope="" ma:versionID="d03d71e42c3b690d2b369c36f88feb4b">
  <xsd:schema xmlns:xsd="http://www.w3.org/2001/XMLSchema" xmlns:xs="http://www.w3.org/2001/XMLSchema" xmlns:p="http://schemas.microsoft.com/office/2006/metadata/properties" xmlns:ns2="e73601f7-fb79-4c2f-b73c-a17fad1db732" targetNamespace="http://schemas.microsoft.com/office/2006/metadata/properties" ma:root="true" ma:fieldsID="f76bb7f10ae6d60672babc53512bdfb9" ns2:_="">
    <xsd:import namespace="e73601f7-fb79-4c2f-b73c-a17fad1db7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601f7-fb79-4c2f-b73c-a17fad1db7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4B821E-89B4-4187-BD8C-BD6DE2718B8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9258F2A-C410-4DB2-B2A2-2923889EC5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0E6828-4E14-4817-BC84-26B99C94BC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3601f7-fb79-4c2f-b73c-a17fad1db7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631</Words>
  <Application>Microsoft Office PowerPoint</Application>
  <PresentationFormat>Widescreen</PresentationFormat>
  <Paragraphs>101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Facet</vt:lpstr>
      <vt:lpstr>2019 Case Law Update</vt:lpstr>
      <vt:lpstr>Marital Relationship &amp; Probate</vt:lpstr>
      <vt:lpstr>Estate of King 2019 COA 82 (May 23, 2019)</vt:lpstr>
      <vt:lpstr>Estate of Yudkin 2019 COA 25 (February 21, 2019)</vt:lpstr>
      <vt:lpstr>Estate of Little 433 P.3d 172 (Colo. App. 2018)</vt:lpstr>
      <vt:lpstr>Estate of Cloos 2018 COA 161 (November 15, 2018)</vt:lpstr>
      <vt:lpstr>Rooks v. Rooks</vt:lpstr>
      <vt:lpstr>Guardianship Proceedings</vt:lpstr>
      <vt:lpstr>Actarus, LLC v. Johnson 2019 COA 122 (August 1, 2019)</vt:lpstr>
      <vt:lpstr>In re Arguello 2019 COA 20 (February 7, 2019)</vt:lpstr>
      <vt:lpstr>Nanez v. Industrial Claim Appeals Office of the State of Colorado 2018 COA 162 (November 15, 2018)</vt:lpstr>
      <vt:lpstr>Attorney Client Privilege Estate of Rabin 2018 COA 161 (December 27, 2018)</vt:lpstr>
      <vt:lpstr>Slayer Statute Estate of Feldman 2019 CO 62 (June 24, 2019)</vt:lpstr>
      <vt:lpstr>Patterson v. James 2018 COA 173 (December 13, 2018)</vt:lpstr>
      <vt:lpstr>Dead Man Statute Estate of Brookoff 429 P.3d 835 (Colo. 2018)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Case Law Update</dc:title>
  <dc:creator>Jamie Roth</dc:creator>
  <cp:lastModifiedBy>Jamie Roth</cp:lastModifiedBy>
  <cp:revision>3</cp:revision>
  <dcterms:created xsi:type="dcterms:W3CDTF">2019-08-29T04:55:47Z</dcterms:created>
  <dcterms:modified xsi:type="dcterms:W3CDTF">2019-09-03T17:38:15Z</dcterms:modified>
</cp:coreProperties>
</file>